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8" r:id="rId19"/>
    <p:sldId id="272" r:id="rId20"/>
    <p:sldId id="273" r:id="rId21"/>
    <p:sldId id="274" r:id="rId22"/>
    <p:sldId id="275" r:id="rId23"/>
    <p:sldId id="276" r:id="rId24"/>
    <p:sldId id="28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2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6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2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7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9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2DKCxZjKu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NUTRICION EQUINA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M.V. LEANDRO A. DUTRUEL</a:t>
            </a:r>
          </a:p>
          <a:p>
            <a:r>
              <a:rPr lang="es-ES" dirty="0"/>
              <a:t>FEDERACION ARGENTINA DE TROTE</a:t>
            </a:r>
          </a:p>
          <a:p>
            <a:r>
              <a:rPr lang="es-ES" dirty="0"/>
              <a:t>06/11/2024</a:t>
            </a:r>
          </a:p>
        </p:txBody>
      </p:sp>
    </p:spTree>
    <p:extLst>
      <p:ext uri="{BB962C8B-B14F-4D97-AF65-F5344CB8AC3E}">
        <p14:creationId xmlns:p14="http://schemas.microsoft.com/office/powerpoint/2010/main" val="4028745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INTESTINO DELGADO</a:t>
            </a:r>
            <a:endParaRPr lang="es-AR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80" y="1893654"/>
            <a:ext cx="4401040" cy="32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INTESTINO DELGADO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01" y="2752008"/>
            <a:ext cx="2826667" cy="2072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69" y="2634147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INTESTINO GRUESO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93" y="2372128"/>
            <a:ext cx="4117213" cy="2470328"/>
          </a:xfrm>
        </p:spPr>
      </p:pic>
    </p:spTree>
    <p:extLst>
      <p:ext uri="{BB962C8B-B14F-4D97-AF65-F5344CB8AC3E}">
        <p14:creationId xmlns:p14="http://schemas.microsoft.com/office/powerpoint/2010/main" val="287150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INTESTINO GRUESO</a:t>
            </a:r>
            <a:endParaRPr lang="es-AR" i="1" dirty="0"/>
          </a:p>
        </p:txBody>
      </p:sp>
      <p:pic>
        <p:nvPicPr>
          <p:cNvPr id="4" name="U2DKCxZjKu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8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CHECKLIST DE MONITOREO Y PREVENCION</a:t>
            </a:r>
            <a:br>
              <a:rPr lang="es-ES" i="1" dirty="0"/>
            </a:b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62" y="1845734"/>
            <a:ext cx="3132014" cy="39111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45" y="1845734"/>
            <a:ext cx="2768547" cy="39111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3132014" cy="39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CHECKLIST DE MONITOREO Y PREVENCION</a:t>
            </a:r>
            <a:br>
              <a:rPr lang="es-ES" i="1" dirty="0"/>
            </a:b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87" y="1911574"/>
            <a:ext cx="2466975" cy="18478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92" y="1903187"/>
            <a:ext cx="2466975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72" y="1919961"/>
            <a:ext cx="2667000" cy="18310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67" y="3942025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67" y="3916864"/>
            <a:ext cx="2466975" cy="21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0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CHECKLIST DE MONITOREO Y PREVENCION</a:t>
            </a:r>
            <a:br>
              <a:rPr lang="es-ES" i="1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73" y="3857414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55" y="2114339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71" y="207623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0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CHECKLIST DE MONITOREO Y PREVENCION</a:t>
            </a:r>
            <a:br>
              <a:rPr lang="es-ES" i="1" dirty="0"/>
            </a:b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7" y="2789014"/>
            <a:ext cx="3128716" cy="186002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31" y="2925016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/>
              <a:t>CHECKLIST DE MONITOREO Y PREVENCION</a:t>
            </a:r>
            <a:br>
              <a:rPr lang="es-ES" i="1" dirty="0"/>
            </a:b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6" y="2182105"/>
            <a:ext cx="2466975" cy="18478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83" y="2326812"/>
            <a:ext cx="1600200" cy="285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7" y="4474700"/>
            <a:ext cx="3228975" cy="1419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05" y="28840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ALIMENTOS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6" y="2838584"/>
            <a:ext cx="2857500" cy="16002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27" y="283858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/>
              <a:t>ANATOMIA</a:t>
            </a:r>
            <a:endParaRPr lang="es-AR" b="1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82" y="1952625"/>
            <a:ext cx="3158998" cy="24309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70" y="1952625"/>
            <a:ext cx="1635132" cy="32890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83649"/>
            <a:ext cx="338097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ALIMENTOS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05" y="3707305"/>
            <a:ext cx="2619375" cy="17430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92" y="1964230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60253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ALIMENTOS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2357437"/>
            <a:ext cx="2495550" cy="2495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12" y="2357437"/>
            <a:ext cx="1838325" cy="2495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62" y="2357437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RACION CABALLO DE 500 KG 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b="1" dirty="0"/>
              <a:t>Forraje (alfalfa o pasto):</a:t>
            </a:r>
            <a:r>
              <a:rPr lang="es-AR" dirty="0"/>
              <a:t> 7.5-10 kg en materia fresca.</a:t>
            </a:r>
          </a:p>
          <a:p>
            <a:pPr lvl="0"/>
            <a:endParaRPr lang="es-AR" b="1" dirty="0"/>
          </a:p>
          <a:p>
            <a:pPr lvl="0"/>
            <a:endParaRPr lang="es-AR" b="1" dirty="0"/>
          </a:p>
          <a:p>
            <a:pPr lvl="0"/>
            <a:r>
              <a:rPr lang="es-AR" b="1" dirty="0"/>
              <a:t>Concentrado (opcional, como avena o balanceado):</a:t>
            </a:r>
            <a:r>
              <a:rPr lang="es-AR" dirty="0"/>
              <a:t> 2.5 kg para energía adicional.</a:t>
            </a:r>
          </a:p>
          <a:p>
            <a:pPr lvl="0"/>
            <a:endParaRPr lang="es-AR" b="1" dirty="0"/>
          </a:p>
          <a:p>
            <a:pPr lvl="0"/>
            <a:endParaRPr lang="es-AR" b="1" dirty="0"/>
          </a:p>
          <a:p>
            <a:pPr lvl="0"/>
            <a:r>
              <a:rPr lang="es-AR" b="1" dirty="0"/>
              <a:t>Agua:</a:t>
            </a:r>
            <a:r>
              <a:rPr lang="es-AR" dirty="0"/>
              <a:t> Asegurar entre 20 y 30 litros al día.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207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CONCLUSIÓN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DIETA EQUILIBRADA</a:t>
            </a:r>
          </a:p>
          <a:p>
            <a:pPr algn="ctr"/>
            <a:r>
              <a:rPr lang="es-ES" sz="4000" dirty="0"/>
              <a:t>CHECKLIST</a:t>
            </a:r>
          </a:p>
          <a:p>
            <a:pPr algn="ctr"/>
            <a:r>
              <a:rPr lang="es-ES" sz="4000" dirty="0"/>
              <a:t>RUTINA</a:t>
            </a:r>
          </a:p>
          <a:p>
            <a:pPr algn="ctr"/>
            <a:r>
              <a:rPr lang="es-ES" sz="4000" dirty="0"/>
              <a:t>CONSULTAR AL PROFESIONAL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24963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SECRETO…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78" y="2279403"/>
            <a:ext cx="2143125" cy="2143125"/>
          </a:xfrm>
          <a:prstGeom prst="rect">
            <a:avLst/>
          </a:prstGeom>
        </p:spPr>
      </p:pic>
      <p:sp>
        <p:nvSpPr>
          <p:cNvPr id="9" name="Señal de prohibido 8"/>
          <p:cNvSpPr/>
          <p:nvPr/>
        </p:nvSpPr>
        <p:spPr>
          <a:xfrm>
            <a:off x="4932608" y="2524259"/>
            <a:ext cx="1931831" cy="162273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6" y="1773558"/>
            <a:ext cx="3175619" cy="316150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95" y="2376889"/>
            <a:ext cx="2771775" cy="16478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1" y="2416548"/>
            <a:ext cx="2524125" cy="1809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56" y="2905190"/>
            <a:ext cx="5070789" cy="3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PREGUNTAS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57" y="2603142"/>
            <a:ext cx="1866900" cy="24574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43" y="2603142"/>
            <a:ext cx="1876425" cy="2438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43366" y="2967334"/>
            <a:ext cx="1446075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2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BOCA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57" y="3429000"/>
            <a:ext cx="4339868" cy="272966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24" y="1831886"/>
            <a:ext cx="3031551" cy="40996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8890" y="1831886"/>
            <a:ext cx="6096000" cy="10550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A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Fórmula dentaria decidua:</a:t>
            </a:r>
            <a:r>
              <a:rPr lang="es-A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x (I 3/3 C 0/0 P 3/3) = 24 dientes.</a:t>
            </a:r>
            <a:endParaRPr lang="es-A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A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Fórmula dentaria permanente:</a:t>
            </a:r>
            <a:r>
              <a:rPr lang="es-A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x (I 3/3 C 1/1 P 3-4/3 M 3/3) = 36-40 dientes.</a:t>
            </a:r>
            <a:endParaRPr lang="es-A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922" y="2748242"/>
            <a:ext cx="3733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0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BOCA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22" y="1975585"/>
            <a:ext cx="5024677" cy="37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9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BOCA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4" y="2166667"/>
            <a:ext cx="2592912" cy="3457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77" y="2257840"/>
            <a:ext cx="4279795" cy="31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2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ESOFAGO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91" y="2714663"/>
            <a:ext cx="3248771" cy="2024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94" y="2714663"/>
            <a:ext cx="2920874" cy="21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5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ESOFAGO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71" y="2559712"/>
            <a:ext cx="3725858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ESTOMAGO</a:t>
            </a:r>
            <a:endParaRPr lang="es-AR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73" y="2123726"/>
            <a:ext cx="3968214" cy="3646009"/>
          </a:xfrm>
        </p:spPr>
      </p:pic>
    </p:spTree>
    <p:extLst>
      <p:ext uri="{BB962C8B-B14F-4D97-AF65-F5344CB8AC3E}">
        <p14:creationId xmlns:p14="http://schemas.microsoft.com/office/powerpoint/2010/main" val="207936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ESTOMAGO</a:t>
            </a:r>
            <a:endParaRPr lang="es-AR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91" y="2657733"/>
            <a:ext cx="5391851" cy="21236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9" y="29334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40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1006</TotalTime>
  <Words>153</Words>
  <Application>Microsoft Office PowerPoint</Application>
  <PresentationFormat>Panorámica</PresentationFormat>
  <Paragraphs>47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Times New Roman</vt:lpstr>
      <vt:lpstr>Wingdings</vt:lpstr>
      <vt:lpstr>Retrospección</vt:lpstr>
      <vt:lpstr>NUTRICION EQUINA</vt:lpstr>
      <vt:lpstr>ANATOMIA</vt:lpstr>
      <vt:lpstr>BOCA</vt:lpstr>
      <vt:lpstr>BOCA</vt:lpstr>
      <vt:lpstr>BOCA</vt:lpstr>
      <vt:lpstr>ESOFAGO</vt:lpstr>
      <vt:lpstr>ESOFAGO</vt:lpstr>
      <vt:lpstr>ESTOMAGO</vt:lpstr>
      <vt:lpstr>ESTOMAGO</vt:lpstr>
      <vt:lpstr>INTESTINO DELGADO</vt:lpstr>
      <vt:lpstr>INTESTINO DELGADO</vt:lpstr>
      <vt:lpstr>INTESTINO GRUESO</vt:lpstr>
      <vt:lpstr>INTESTINO GRUESO</vt:lpstr>
      <vt:lpstr>CHECKLIST DE MONITOREO Y PREVENCION </vt:lpstr>
      <vt:lpstr>CHECKLIST DE MONITOREO Y PREVENCION </vt:lpstr>
      <vt:lpstr>CHECKLIST DE MONITOREO Y PREVENCION </vt:lpstr>
      <vt:lpstr>CHECKLIST DE MONITOREO Y PREVENCION </vt:lpstr>
      <vt:lpstr>CHECKLIST DE MONITOREO Y PREVENCION </vt:lpstr>
      <vt:lpstr>ALIMENTOS</vt:lpstr>
      <vt:lpstr>ALIMENTOS</vt:lpstr>
      <vt:lpstr>ALIMENTOS</vt:lpstr>
      <vt:lpstr>RACION CABALLO DE 500 KG </vt:lpstr>
      <vt:lpstr>CONCLUSIÓN</vt:lpstr>
      <vt:lpstr>EL SECRETO…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NUTRICION EQUINA</dc:title>
  <dc:creator>Usuario</dc:creator>
  <cp:lastModifiedBy>Usuario</cp:lastModifiedBy>
  <cp:revision>10</cp:revision>
  <dcterms:created xsi:type="dcterms:W3CDTF">2024-11-05T22:19:53Z</dcterms:created>
  <dcterms:modified xsi:type="dcterms:W3CDTF">2024-11-23T02:05:51Z</dcterms:modified>
</cp:coreProperties>
</file>